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65938" cy="9998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25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392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1746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752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010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160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652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997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18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728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857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70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462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377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964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975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00157-4C22-43F5-A274-1B5281606C6C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15391C-AC01-49CA-AB96-CECDE98B5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3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Espèces menacées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Chiffres clés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537857" y="5954485"/>
            <a:ext cx="5736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https://www.especes-menacees.fr/actualites/10-chiffres-etat-biodiversite-mondiale/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303505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1 million d’espèces menacées d’extinction</a:t>
            </a:r>
            <a:br>
              <a:rPr lang="fr-FR" dirty="0" smtClean="0"/>
            </a:br>
            <a:r>
              <a:rPr lang="fr-FR" dirty="0" smtClean="0"/>
              <a:t>selon une projection </a:t>
            </a:r>
            <a:r>
              <a:rPr lang="fr-FR" dirty="0"/>
              <a:t>de </a:t>
            </a:r>
            <a:r>
              <a:rPr lang="fr-FR" dirty="0" smtClean="0"/>
              <a:t>scientifique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 million sur </a:t>
            </a:r>
            <a:r>
              <a:rPr lang="fr-FR" dirty="0"/>
              <a:t>8 millions (dont  5,5 millions d’insectes)</a:t>
            </a:r>
            <a:endParaRPr lang="fr-FR" dirty="0" smtClean="0"/>
          </a:p>
          <a:p>
            <a:r>
              <a:rPr lang="fr-FR" dirty="0" smtClean="0"/>
              <a:t>Risque </a:t>
            </a:r>
            <a:r>
              <a:rPr lang="fr-FR" dirty="0"/>
              <a:t>de </a:t>
            </a:r>
            <a:r>
              <a:rPr lang="fr-FR" dirty="0" smtClean="0"/>
              <a:t>disparition très </a:t>
            </a:r>
            <a:r>
              <a:rPr lang="fr-FR" dirty="0"/>
              <a:t>élevé ces prochaines </a:t>
            </a:r>
            <a:r>
              <a:rPr lang="fr-FR" dirty="0" smtClean="0"/>
              <a:t>décennies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844" y="4014580"/>
            <a:ext cx="3385457" cy="22569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93752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27 000 espèces menacées </a:t>
            </a:r>
            <a:br>
              <a:rPr lang="fr-FR" dirty="0" smtClean="0"/>
            </a:br>
            <a:r>
              <a:rPr lang="fr-FR" dirty="0" smtClean="0"/>
              <a:t>sur 100</a:t>
            </a:r>
            <a:r>
              <a:rPr lang="fr-FR" dirty="0"/>
              <a:t> 000 </a:t>
            </a:r>
            <a:r>
              <a:rPr lang="fr-FR" dirty="0" smtClean="0"/>
              <a:t>espèces recensées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40 % des </a:t>
            </a:r>
            <a:r>
              <a:rPr lang="fr-FR" dirty="0" smtClean="0"/>
              <a:t>amphibiens</a:t>
            </a:r>
          </a:p>
          <a:p>
            <a:r>
              <a:rPr lang="fr-FR" dirty="0"/>
              <a:t>33 % des coraux </a:t>
            </a:r>
            <a:endParaRPr lang="fr-FR" dirty="0" smtClean="0"/>
          </a:p>
          <a:p>
            <a:r>
              <a:rPr lang="fr-FR" dirty="0"/>
              <a:t>31 % des requins et </a:t>
            </a:r>
            <a:r>
              <a:rPr lang="fr-FR" dirty="0" smtClean="0"/>
              <a:t>raies</a:t>
            </a:r>
          </a:p>
          <a:p>
            <a:r>
              <a:rPr lang="fr-FR" dirty="0"/>
              <a:t>25 % des </a:t>
            </a:r>
            <a:r>
              <a:rPr lang="fr-FR" dirty="0" smtClean="0"/>
              <a:t>mammifères</a:t>
            </a:r>
          </a:p>
          <a:p>
            <a:r>
              <a:rPr lang="fr-FR" dirty="0"/>
              <a:t>14 % des oiseaux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387" y="3478757"/>
            <a:ext cx="3496727" cy="2184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6866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25</Words>
  <Application>Microsoft Office PowerPoint</Application>
  <PresentationFormat>Grand écran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Espèces menacées</vt:lpstr>
      <vt:lpstr>1 million d’espèces menacées d’extinction selon une projection de scientifique   </vt:lpstr>
      <vt:lpstr>27 000 espèces menacées  sur 100 000 espèces recensées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Espèces menacées</dc:title>
  <dc:creator>François</dc:creator>
  <cp:lastModifiedBy>François</cp:lastModifiedBy>
  <cp:revision>11</cp:revision>
  <cp:lastPrinted>2022-01-20T18:10:48Z</cp:lastPrinted>
  <dcterms:created xsi:type="dcterms:W3CDTF">2022-01-20T17:05:27Z</dcterms:created>
  <dcterms:modified xsi:type="dcterms:W3CDTF">2022-01-20T19:48:13Z</dcterms:modified>
</cp:coreProperties>
</file>